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CDE376-25E9-4383-B496-05D167101305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4BC601-ED5F-41E7-8C7C-E7D7A8D39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60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Some of the affected people became relief-recipient and </a:t>
            </a:r>
            <a:r>
              <a:rPr lang="en-US" sz="1200" b="1" dirty="0" smtClean="0"/>
              <a:t>less work-oriented</a:t>
            </a:r>
            <a:r>
              <a:rPr lang="en-US" sz="1200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4BC601-ED5F-41E7-8C7C-E7D7A8D397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81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1081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67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13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734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56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259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144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60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72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5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126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F4F81-A584-46EE-8639-82DDE167D341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802E6-3F16-49E4-A8B2-B5757710140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40000" contrast="-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569200"/>
          </a:xfrm>
          <a:prstGeom prst="rect">
            <a:avLst/>
          </a:prstGeom>
        </p:spPr>
      </p:pic>
      <p:pic>
        <p:nvPicPr>
          <p:cNvPr id="1028" name="Picture 4" descr="Imagini pentru flood wallpaper"/>
          <p:cNvPicPr>
            <a:picLocks noChangeAspect="1" noChangeArrowheads="1"/>
          </p:cNvPicPr>
          <p:nvPr userDrawn="1"/>
        </p:nvPicPr>
        <p:blipFill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2"/>
            <a:ext cx="12192000" cy="737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15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8821" y="3602038"/>
            <a:ext cx="9144000" cy="2387600"/>
          </a:xfrm>
        </p:spPr>
        <p:txBody>
          <a:bodyPr>
            <a:normAutofit/>
          </a:bodyPr>
          <a:lstStyle/>
          <a:p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Rareș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Onț</a:t>
            </a:r>
            <a:r>
              <a:rPr lang="en-US" sz="3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Radu</a:t>
            </a:r>
            <a:r>
              <a:rPr lang="en-US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Lucuț</a:t>
            </a:r>
            <a:r>
              <a:rPr lang="en-US" sz="3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/>
            </a:r>
            <a:br>
              <a:rPr lang="en-US" sz="32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endParaRPr lang="en-US" sz="3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Tropical Drought</a:t>
            </a:r>
            <a:endParaRPr lang="en-US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0455" y="1333581"/>
            <a:ext cx="3071090" cy="2222420"/>
          </a:xfrm>
          <a:prstGeom prst="rect">
            <a:avLst/>
          </a:prstGeom>
        </p:spPr>
      </p:pic>
      <p:pic>
        <p:nvPicPr>
          <p:cNvPr id="1026" name="Picture 2" descr="Imagini pentru child watching flood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7872" y="741220"/>
            <a:ext cx="5085899" cy="286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38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Advantages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Better water management</a:t>
            </a:r>
            <a:endParaRPr lang="en-US" dirty="0" smtClean="0"/>
          </a:p>
          <a:p>
            <a:r>
              <a:rPr lang="en-US" dirty="0" smtClean="0"/>
              <a:t>Increase economy locally. Government can take actions faster.</a:t>
            </a:r>
            <a:endParaRPr lang="en-US" dirty="0" smtClean="0"/>
          </a:p>
          <a:p>
            <a:r>
              <a:rPr lang="en-US" dirty="0" smtClean="0"/>
              <a:t>Farmers don’t have to pay </a:t>
            </a:r>
            <a:endParaRPr lang="en-US" dirty="0" smtClean="0"/>
          </a:p>
          <a:p>
            <a:r>
              <a:rPr lang="en-US" dirty="0" smtClean="0"/>
              <a:t>A chance for a better future for their children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520" y="3869214"/>
            <a:ext cx="7620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7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2" descr="Imagini pentru Q A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ini pentru Q A ic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ini pentru Q A icon"/>
          <p:cNvSpPr>
            <a:spLocks noChangeAspect="1" noChangeArrowheads="1"/>
          </p:cNvSpPr>
          <p:nvPr/>
        </p:nvSpPr>
        <p:spPr bwMode="auto">
          <a:xfrm flipV="1">
            <a:off x="460374" y="465138"/>
            <a:ext cx="6885305" cy="688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Imagini pentru Q A ico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6" name="Picture 10" descr="Imagini pentru Q A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8107" y="-144463"/>
            <a:ext cx="3510597" cy="3510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17" y="1995489"/>
            <a:ext cx="2733765" cy="39157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2490" y="1825625"/>
            <a:ext cx="2976873" cy="434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36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</a:t>
            </a:r>
            <a:endParaRPr lang="en-US" sz="4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200" y="1690688"/>
            <a:ext cx="10515600" cy="4351338"/>
          </a:xfrm>
          <a:effectLst>
            <a:softEdge rad="12700"/>
          </a:effectLst>
        </p:spPr>
        <p:txBody>
          <a:bodyPr>
            <a:normAutofit/>
          </a:bodyPr>
          <a:lstStyle/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Very little time to make a decision that can affect your life in flood situations</a:t>
            </a:r>
          </a:p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lot of jobs depend on an instable agriculture</a:t>
            </a:r>
          </a:p>
          <a:p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Local and global economy depends on these areas</a:t>
            </a:r>
            <a:endParaRPr lang="en-US" sz="3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Imagini pentru child looking at flood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56"/>
          <a:stretch/>
        </p:blipFill>
        <p:spPr bwMode="auto">
          <a:xfrm>
            <a:off x="7307410" y="4013199"/>
            <a:ext cx="3106094" cy="2028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ini pentru crops ruined by floo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080" y="4013199"/>
            <a:ext cx="3175000" cy="2121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21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application that predicts future floods/droughts and offers agricultural recommendations: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32689" y="2928026"/>
            <a:ext cx="2217907" cy="217899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Flood/Drought</a:t>
            </a:r>
          </a:p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rediction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09226" y="2928025"/>
            <a:ext cx="2459477" cy="217899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456579" y="2928025"/>
            <a:ext cx="2020110" cy="217899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09226" y="2928026"/>
            <a:ext cx="2459477" cy="217899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Choose better</a:t>
            </a:r>
          </a:p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crops for </a:t>
            </a:r>
          </a:p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economy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456579" y="2911796"/>
            <a:ext cx="2459477" cy="21952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 future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</a:t>
            </a:r>
            <a:r>
              <a:rPr lang="en-US" sz="2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rrigations plans</a:t>
            </a:r>
            <a:endPara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31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it works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2039479" y="3422499"/>
            <a:ext cx="2826729" cy="99354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296502" y="3323145"/>
            <a:ext cx="2157919" cy="198708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074" name="Picture 2" descr="Imagini pentru nasa data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69" y="2343627"/>
            <a:ext cx="2112217" cy="2112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ini pentru machine learning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028" y="2151601"/>
            <a:ext cx="2189365" cy="218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ini pentru farm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789" y="1828188"/>
            <a:ext cx="2726770" cy="272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55325" y="2559099"/>
            <a:ext cx="2509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Evaporative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Soil moisture 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197986" y="3677367"/>
            <a:ext cx="26682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Terrestrial water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Temp/Rain amount for the last seasons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 smtClean="0"/>
              <a:t>Deforrestation</a:t>
            </a:r>
            <a:r>
              <a:rPr lang="en-US" sz="2000" b="1" dirty="0" smtClean="0"/>
              <a:t> rate </a:t>
            </a:r>
            <a:endParaRPr 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079393" y="2533243"/>
            <a:ext cx="2509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Future water elevation 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120604" y="3747958"/>
            <a:ext cx="2509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/>
              <a:t>Agricultural alternatives</a:t>
            </a:r>
            <a:endParaRPr lang="en-US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9630319" y="4593343"/>
            <a:ext cx="25097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Better irrigation</a:t>
            </a:r>
          </a:p>
          <a:p>
            <a:r>
              <a:rPr lang="en-US" sz="2000" b="1" dirty="0" smtClean="0"/>
              <a:t>More crops produced</a:t>
            </a:r>
          </a:p>
          <a:p>
            <a:r>
              <a:rPr lang="en-US" sz="2000" b="1" dirty="0" smtClean="0"/>
              <a:t>Increasing economy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6579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Sudan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665" y="365125"/>
            <a:ext cx="5086350" cy="63627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97595" y="6862762"/>
            <a:ext cx="34724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Drought amount in Sudan</a:t>
            </a:r>
            <a:endParaRPr lang="en-US" sz="2400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70890" y="1825625"/>
            <a:ext cx="54965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</a:t>
            </a:r>
            <a:r>
              <a:rPr lang="en-US" sz="2800" dirty="0"/>
              <a:t>1913 and 1940, about 1.5 million people were </a:t>
            </a:r>
            <a:r>
              <a:rPr lang="en-US" sz="2800" dirty="0" smtClean="0"/>
              <a:t>affected by severe droughts. </a:t>
            </a:r>
            <a:r>
              <a:rPr lang="en-US" sz="2800" dirty="0"/>
              <a:t>In the 1984, </a:t>
            </a:r>
            <a:r>
              <a:rPr lang="en-US" sz="2800" b="1" dirty="0"/>
              <a:t>4.5 million </a:t>
            </a:r>
            <a:r>
              <a:rPr lang="en-US" sz="2800" dirty="0"/>
              <a:t>people went </a:t>
            </a:r>
            <a:r>
              <a:rPr lang="en-US" sz="2800" b="1" dirty="0"/>
              <a:t>hungry</a:t>
            </a:r>
            <a:r>
              <a:rPr lang="en-US" sz="2800" dirty="0"/>
              <a:t>. </a:t>
            </a:r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This year &gt; </a:t>
            </a:r>
            <a:r>
              <a:rPr lang="en-US" sz="2800" b="1" dirty="0" smtClean="0"/>
              <a:t>350.000 </a:t>
            </a:r>
            <a:r>
              <a:rPr lang="en-US" sz="2800" dirty="0" smtClean="0"/>
              <a:t>were affected by </a:t>
            </a:r>
            <a:r>
              <a:rPr lang="en-US" sz="2800" b="1" dirty="0" smtClean="0"/>
              <a:t>floods</a:t>
            </a:r>
            <a:r>
              <a:rPr lang="en-US" sz="2800" dirty="0" smtClean="0"/>
              <a:t> in Sudan that spread </a:t>
            </a:r>
            <a:r>
              <a:rPr lang="en-US" sz="2800" b="1" dirty="0" smtClean="0"/>
              <a:t>diseases</a:t>
            </a:r>
            <a:r>
              <a:rPr lang="en-US" sz="2800" dirty="0" smtClean="0"/>
              <a:t> and </a:t>
            </a:r>
            <a:r>
              <a:rPr lang="en-US" sz="2800" b="1" dirty="0" smtClean="0"/>
              <a:t>polluted</a:t>
            </a:r>
            <a:r>
              <a:rPr lang="en-US" sz="2800" dirty="0" smtClean="0"/>
              <a:t> the </a:t>
            </a:r>
            <a:r>
              <a:rPr lang="en-US" sz="2800" b="1" dirty="0" smtClean="0"/>
              <a:t>water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305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3298" y="365125"/>
            <a:ext cx="10515600" cy="13255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35" y="365125"/>
            <a:ext cx="4443666" cy="6364934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680" y="365125"/>
            <a:ext cx="3921760" cy="6385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0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01" y="365125"/>
            <a:ext cx="4111040" cy="62179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440" y="365125"/>
            <a:ext cx="4363720" cy="634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85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936" y="346521"/>
            <a:ext cx="4554023" cy="672441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930" y="365125"/>
            <a:ext cx="4592606" cy="6705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16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Business model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Government hosts and run the application</a:t>
            </a:r>
            <a:endParaRPr lang="en-US" dirty="0" smtClean="0"/>
          </a:p>
          <a:p>
            <a:r>
              <a:rPr lang="en-US" dirty="0" smtClean="0"/>
              <a:t>No extra taxes for the population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Companies that depend on these countries run the application</a:t>
            </a:r>
            <a:endParaRPr lang="en-US" dirty="0" smtClean="0"/>
          </a:p>
          <a:p>
            <a:r>
              <a:rPr lang="en-US" dirty="0" smtClean="0"/>
              <a:t>They can take action to help them improve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2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453</TotalTime>
  <Words>211</Words>
  <Application>Microsoft Office PowerPoint</Application>
  <PresentationFormat>Widescreen</PresentationFormat>
  <Paragraphs>47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Tahoma</vt:lpstr>
      <vt:lpstr>Office Theme</vt:lpstr>
      <vt:lpstr>Rareș Onț    Radu Lucuț </vt:lpstr>
      <vt:lpstr>Problem</vt:lpstr>
      <vt:lpstr>Solution</vt:lpstr>
      <vt:lpstr>How it works</vt:lpstr>
      <vt:lpstr>Sudan</vt:lpstr>
      <vt:lpstr>PowerPoint Presentation</vt:lpstr>
      <vt:lpstr>PowerPoint Presentation</vt:lpstr>
      <vt:lpstr>PowerPoint Presentation</vt:lpstr>
      <vt:lpstr>Business model</vt:lpstr>
      <vt:lpstr>Advantages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rares andrei</dc:creator>
  <cp:lastModifiedBy>rares andrei</cp:lastModifiedBy>
  <cp:revision>34</cp:revision>
  <dcterms:created xsi:type="dcterms:W3CDTF">2019-05-13T17:41:52Z</dcterms:created>
  <dcterms:modified xsi:type="dcterms:W3CDTF">2019-10-20T09:23:17Z</dcterms:modified>
</cp:coreProperties>
</file>

<file path=docProps/thumbnail.jpeg>
</file>